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" d="100"/>
          <a:sy n="11" d="100"/>
        </p:scale>
        <p:origin x="23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76-2D4B-47E9-B4C7-82B187149FEC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1ACC-0F87-488B-A25F-6A64F67C9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83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76-2D4B-47E9-B4C7-82B187149FEC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1ACC-0F87-488B-A25F-6A64F67C9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72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76-2D4B-47E9-B4C7-82B187149FEC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1ACC-0F87-488B-A25F-6A64F67C9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41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76-2D4B-47E9-B4C7-82B187149FEC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1ACC-0F87-488B-A25F-6A64F67C9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39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76-2D4B-47E9-B4C7-82B187149FEC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1ACC-0F87-488B-A25F-6A64F67C9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43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76-2D4B-47E9-B4C7-82B187149FEC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1ACC-0F87-488B-A25F-6A64F67C9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20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76-2D4B-47E9-B4C7-82B187149FEC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1ACC-0F87-488B-A25F-6A64F67C9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09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76-2D4B-47E9-B4C7-82B187149FEC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1ACC-0F87-488B-A25F-6A64F67C9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19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76-2D4B-47E9-B4C7-82B187149FEC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1ACC-0F87-488B-A25F-6A64F67C9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76-2D4B-47E9-B4C7-82B187149FEC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1ACC-0F87-488B-A25F-6A64F67C9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24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1576-2D4B-47E9-B4C7-82B187149FEC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1ACC-0F87-488B-A25F-6A64F67C9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77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41576-2D4B-47E9-B4C7-82B187149FEC}" type="datetimeFigureOut">
              <a:rPr lang="pt-BR" smtClean="0"/>
              <a:t>24/10/2023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1ACC-0F87-488B-A25F-6A64F67C9F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3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CBC724B-E597-4EFE-AF86-BF5E8EBB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588" y="7057667"/>
            <a:ext cx="21602700" cy="315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693" tIns="51846" rIns="103693" bIns="51846">
            <a:spAutoFit/>
          </a:bodyPr>
          <a:lstStyle>
            <a:lvl1pPr defTabSz="1036638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6638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6638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6638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6638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66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6600" b="1" dirty="0">
                <a:latin typeface="Verdana" panose="020B0604030504040204" pitchFamily="34" charset="0"/>
              </a:rPr>
              <a:t>O TÍTULO DO TRABALHO DEVE SER EM FONTE  VERDANA, TAMANHO 66,  LETRAS MAIÚSCULAS, EM NEGRITO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4A2F4E8-C1BF-43BA-B60B-4FB98CE13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131" y="10322754"/>
            <a:ext cx="23187025" cy="114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060" tIns="53071" rIns="102060" bIns="53071">
            <a:spAutoFit/>
          </a:bodyPr>
          <a:lstStyle>
            <a:lvl1pPr defTabSz="509588">
              <a:spcBef>
                <a:spcPct val="20000"/>
              </a:spcBef>
              <a:buChar char="•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  <a:tab pos="11491913" algn="l"/>
                <a:tab pos="12314238" algn="l"/>
                <a:tab pos="13134975" algn="l"/>
                <a:tab pos="13955713" algn="l"/>
                <a:tab pos="14776450" algn="l"/>
                <a:tab pos="15597188" algn="l"/>
                <a:tab pos="16417925" algn="l"/>
                <a:tab pos="17238663" algn="l"/>
                <a:tab pos="18059400" algn="l"/>
                <a:tab pos="18880138" algn="l"/>
                <a:tab pos="19700875" algn="l"/>
                <a:tab pos="20523200" algn="l"/>
                <a:tab pos="21343938" algn="l"/>
                <a:tab pos="22164675" algn="l"/>
                <a:tab pos="22985413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09588">
              <a:spcBef>
                <a:spcPct val="20000"/>
              </a:spcBef>
              <a:buChar char="–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  <a:tab pos="11491913" algn="l"/>
                <a:tab pos="12314238" algn="l"/>
                <a:tab pos="13134975" algn="l"/>
                <a:tab pos="13955713" algn="l"/>
                <a:tab pos="14776450" algn="l"/>
                <a:tab pos="15597188" algn="l"/>
                <a:tab pos="16417925" algn="l"/>
                <a:tab pos="17238663" algn="l"/>
                <a:tab pos="18059400" algn="l"/>
                <a:tab pos="18880138" algn="l"/>
                <a:tab pos="19700875" algn="l"/>
                <a:tab pos="20523200" algn="l"/>
                <a:tab pos="21343938" algn="l"/>
                <a:tab pos="22164675" algn="l"/>
                <a:tab pos="22985413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09588">
              <a:spcBef>
                <a:spcPct val="20000"/>
              </a:spcBef>
              <a:buChar char="•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  <a:tab pos="11491913" algn="l"/>
                <a:tab pos="12314238" algn="l"/>
                <a:tab pos="13134975" algn="l"/>
                <a:tab pos="13955713" algn="l"/>
                <a:tab pos="14776450" algn="l"/>
                <a:tab pos="15597188" algn="l"/>
                <a:tab pos="16417925" algn="l"/>
                <a:tab pos="17238663" algn="l"/>
                <a:tab pos="18059400" algn="l"/>
                <a:tab pos="18880138" algn="l"/>
                <a:tab pos="19700875" algn="l"/>
                <a:tab pos="20523200" algn="l"/>
                <a:tab pos="21343938" algn="l"/>
                <a:tab pos="22164675" algn="l"/>
                <a:tab pos="22985413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09588">
              <a:spcBef>
                <a:spcPct val="20000"/>
              </a:spcBef>
              <a:buChar char="–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  <a:tab pos="11491913" algn="l"/>
                <a:tab pos="12314238" algn="l"/>
                <a:tab pos="13134975" algn="l"/>
                <a:tab pos="13955713" algn="l"/>
                <a:tab pos="14776450" algn="l"/>
                <a:tab pos="15597188" algn="l"/>
                <a:tab pos="16417925" algn="l"/>
                <a:tab pos="17238663" algn="l"/>
                <a:tab pos="18059400" algn="l"/>
                <a:tab pos="18880138" algn="l"/>
                <a:tab pos="19700875" algn="l"/>
                <a:tab pos="20523200" algn="l"/>
                <a:tab pos="21343938" algn="l"/>
                <a:tab pos="22164675" algn="l"/>
                <a:tab pos="22985413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09588">
              <a:spcBef>
                <a:spcPct val="20000"/>
              </a:spcBef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  <a:tab pos="11491913" algn="l"/>
                <a:tab pos="12314238" algn="l"/>
                <a:tab pos="13134975" algn="l"/>
                <a:tab pos="13955713" algn="l"/>
                <a:tab pos="14776450" algn="l"/>
                <a:tab pos="15597188" algn="l"/>
                <a:tab pos="16417925" algn="l"/>
                <a:tab pos="17238663" algn="l"/>
                <a:tab pos="18059400" algn="l"/>
                <a:tab pos="18880138" algn="l"/>
                <a:tab pos="19700875" algn="l"/>
                <a:tab pos="20523200" algn="l"/>
                <a:tab pos="21343938" algn="l"/>
                <a:tab pos="22164675" algn="l"/>
                <a:tab pos="22985413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  <a:tab pos="11491913" algn="l"/>
                <a:tab pos="12314238" algn="l"/>
                <a:tab pos="13134975" algn="l"/>
                <a:tab pos="13955713" algn="l"/>
                <a:tab pos="14776450" algn="l"/>
                <a:tab pos="15597188" algn="l"/>
                <a:tab pos="16417925" algn="l"/>
                <a:tab pos="17238663" algn="l"/>
                <a:tab pos="18059400" algn="l"/>
                <a:tab pos="18880138" algn="l"/>
                <a:tab pos="19700875" algn="l"/>
                <a:tab pos="20523200" algn="l"/>
                <a:tab pos="21343938" algn="l"/>
                <a:tab pos="22164675" algn="l"/>
                <a:tab pos="22985413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  <a:tab pos="11491913" algn="l"/>
                <a:tab pos="12314238" algn="l"/>
                <a:tab pos="13134975" algn="l"/>
                <a:tab pos="13955713" algn="l"/>
                <a:tab pos="14776450" algn="l"/>
                <a:tab pos="15597188" algn="l"/>
                <a:tab pos="16417925" algn="l"/>
                <a:tab pos="17238663" algn="l"/>
                <a:tab pos="18059400" algn="l"/>
                <a:tab pos="18880138" algn="l"/>
                <a:tab pos="19700875" algn="l"/>
                <a:tab pos="20523200" algn="l"/>
                <a:tab pos="21343938" algn="l"/>
                <a:tab pos="22164675" algn="l"/>
                <a:tab pos="22985413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  <a:tab pos="11491913" algn="l"/>
                <a:tab pos="12314238" algn="l"/>
                <a:tab pos="13134975" algn="l"/>
                <a:tab pos="13955713" algn="l"/>
                <a:tab pos="14776450" algn="l"/>
                <a:tab pos="15597188" algn="l"/>
                <a:tab pos="16417925" algn="l"/>
                <a:tab pos="17238663" algn="l"/>
                <a:tab pos="18059400" algn="l"/>
                <a:tab pos="18880138" algn="l"/>
                <a:tab pos="19700875" algn="l"/>
                <a:tab pos="20523200" algn="l"/>
                <a:tab pos="21343938" algn="l"/>
                <a:tab pos="22164675" algn="l"/>
                <a:tab pos="22985413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  <a:tab pos="11491913" algn="l"/>
                <a:tab pos="12314238" algn="l"/>
                <a:tab pos="13134975" algn="l"/>
                <a:tab pos="13955713" algn="l"/>
                <a:tab pos="14776450" algn="l"/>
                <a:tab pos="15597188" algn="l"/>
                <a:tab pos="16417925" algn="l"/>
                <a:tab pos="17238663" algn="l"/>
                <a:tab pos="18059400" algn="l"/>
                <a:tab pos="18880138" algn="l"/>
                <a:tab pos="19700875" algn="l"/>
                <a:tab pos="20523200" algn="l"/>
                <a:tab pos="21343938" algn="l"/>
                <a:tab pos="22164675" algn="l"/>
                <a:tab pos="22985413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3200" b="1" i="1" dirty="0">
                <a:solidFill>
                  <a:srgbClr val="000000"/>
                </a:solidFill>
                <a:latin typeface="Verdana" panose="020B0604030504040204" pitchFamily="34" charset="0"/>
              </a:rPr>
              <a:t>SOBRENOME, Autor 1., SOBRENOME, Autor 2…., </a:t>
            </a:r>
            <a:r>
              <a:rPr lang="pt-BR" altLang="pt-BR" sz="3200" b="1" i="1" dirty="0" err="1">
                <a:solidFill>
                  <a:srgbClr val="000000"/>
                </a:solidFill>
                <a:latin typeface="Verdana" panose="020B0604030504040204" pitchFamily="34" charset="0"/>
              </a:rPr>
              <a:t>Verdana</a:t>
            </a:r>
            <a:r>
              <a:rPr lang="pt-BR" altLang="pt-BR" sz="3200" b="1" i="1" dirty="0">
                <a:solidFill>
                  <a:srgbClr val="000000"/>
                </a:solidFill>
                <a:latin typeface="Verdana" panose="020B0604030504040204" pitchFamily="34" charset="0"/>
              </a:rPr>
              <a:t>, 32, negrito, centralizado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3200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INSTITUIÇÃO DE ORIGEM, VERDANA, 32, CAIXA ALTA, centralizado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9F410D3-AC0F-4C3C-B173-A50E7FED7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206" y="13062564"/>
            <a:ext cx="13035168" cy="7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2060" tIns="53071" rIns="102060" bIns="53071">
            <a:spAutoFit/>
          </a:bodyPr>
          <a:lstStyle>
            <a:lvl1pPr defTabSz="509588">
              <a:spcBef>
                <a:spcPct val="20000"/>
              </a:spcBef>
              <a:buChar char="•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09588">
              <a:spcBef>
                <a:spcPct val="20000"/>
              </a:spcBef>
              <a:buChar char="–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09588">
              <a:spcBef>
                <a:spcPct val="20000"/>
              </a:spcBef>
              <a:buChar char="•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09588">
              <a:spcBef>
                <a:spcPct val="20000"/>
              </a:spcBef>
              <a:buChar char="–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09588">
              <a:spcBef>
                <a:spcPct val="20000"/>
              </a:spcBef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263"/>
              </a:spcBef>
              <a:buClr>
                <a:srgbClr val="000000"/>
              </a:buClr>
              <a:buNone/>
            </a:pPr>
            <a:r>
              <a:rPr lang="en-GB" altLang="pt-BR" sz="44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INTRODUÇÃO, VERDANA, FONTE 44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4EC6DAA-FA5A-48A5-A1DA-59446C61C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206" y="13927748"/>
            <a:ext cx="13035168" cy="943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060" tIns="53071" rIns="102060" bIns="53071"/>
          <a:lstStyle>
            <a:lvl1pPr defTabSz="509588">
              <a:spcBef>
                <a:spcPct val="20000"/>
              </a:spcBef>
              <a:buChar char="•"/>
              <a:tabLst>
                <a:tab pos="1171575" algn="l"/>
                <a:tab pos="11406188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09588">
              <a:spcBef>
                <a:spcPct val="20000"/>
              </a:spcBef>
              <a:buChar char="–"/>
              <a:tabLst>
                <a:tab pos="1171575" algn="l"/>
                <a:tab pos="11406188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09588">
              <a:spcBef>
                <a:spcPct val="20000"/>
              </a:spcBef>
              <a:buChar char="•"/>
              <a:tabLst>
                <a:tab pos="1171575" algn="l"/>
                <a:tab pos="11406188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09588">
              <a:spcBef>
                <a:spcPct val="20000"/>
              </a:spcBef>
              <a:buChar char="–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09588">
              <a:spcBef>
                <a:spcPct val="20000"/>
              </a:spcBef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Este modelo de pôster descreve o estilo a ser usado no VI Simpósio de Iniciação Científica da Unifei.	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A fonte a ser utilizada deve ser Arial. Aconselhamos fonte com tamanho mínimo 28. Pode-se deixar um recuo em cada parágrafo, a critério do autor.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O texto deve ser digitado em parágrafo simples, Justificado.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O título deve estar em caixa alta, centralizado, fonte </a:t>
            </a:r>
            <a:r>
              <a:rPr lang="pt-BR" altLang="pt-BR" sz="2800" dirty="0" err="1">
                <a:solidFill>
                  <a:srgbClr val="000000"/>
                </a:solidFill>
              </a:rPr>
              <a:t>verdana</a:t>
            </a:r>
            <a:r>
              <a:rPr lang="pt-BR" altLang="pt-BR" sz="2800" dirty="0">
                <a:solidFill>
                  <a:srgbClr val="000000"/>
                </a:solidFill>
              </a:rPr>
              <a:t>, tamanho 66 em negrito. O espaço disponível para o título deverá ser mantido.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A caixa de texto do título do trabalho, bem como dos autores devem ser colocadas de forma que fiquem centralizadas, no meio do Pôster.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O título e o nome dos autores deverão ser idênticos ao do resumo submetido.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pt-BR" altLang="pt-BR" sz="2800" dirty="0">
              <a:solidFill>
                <a:srgbClr val="000000"/>
              </a:solidFill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9A5ABE5-BB33-4C2C-A41D-DE6C3BFE9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206" y="23721037"/>
            <a:ext cx="13035168" cy="146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2060" tIns="53071" rIns="102060" bIns="53071">
            <a:spAutoFit/>
          </a:bodyPr>
          <a:lstStyle>
            <a:lvl1pPr defTabSz="509588">
              <a:spcBef>
                <a:spcPct val="20000"/>
              </a:spcBef>
              <a:buChar char="•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09588">
              <a:spcBef>
                <a:spcPct val="20000"/>
              </a:spcBef>
              <a:buChar char="–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09588">
              <a:spcBef>
                <a:spcPct val="20000"/>
              </a:spcBef>
              <a:buChar char="•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09588">
              <a:spcBef>
                <a:spcPct val="20000"/>
              </a:spcBef>
              <a:buChar char="–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09588">
              <a:spcBef>
                <a:spcPct val="20000"/>
              </a:spcBef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263"/>
              </a:spcBef>
              <a:buClr>
                <a:srgbClr val="000000"/>
              </a:buClr>
              <a:buNone/>
            </a:pPr>
            <a:r>
              <a:rPr lang="en-GB" altLang="pt-BR" sz="44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RESULTADOS OBTIDOS E ANÁLISE, VERDANA, FONTE 44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2281E0E4-C3F6-4921-868E-C139DA5BB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529" y="25400611"/>
            <a:ext cx="12924412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060" tIns="53071" rIns="102060" bIns="53071"/>
          <a:lstStyle>
            <a:lvl1pPr defTabSz="509588">
              <a:spcBef>
                <a:spcPct val="20000"/>
              </a:spcBef>
              <a:buChar char="•"/>
              <a:tabLst>
                <a:tab pos="1171575" algn="l"/>
                <a:tab pos="11406188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09588">
              <a:spcBef>
                <a:spcPct val="20000"/>
              </a:spcBef>
              <a:buChar char="–"/>
              <a:tabLst>
                <a:tab pos="1171575" algn="l"/>
                <a:tab pos="11406188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09588">
              <a:spcBef>
                <a:spcPct val="20000"/>
              </a:spcBef>
              <a:buChar char="•"/>
              <a:tabLst>
                <a:tab pos="1171575" algn="l"/>
                <a:tab pos="11406188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09588">
              <a:spcBef>
                <a:spcPct val="20000"/>
              </a:spcBef>
              <a:buChar char="–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09588">
              <a:spcBef>
                <a:spcPct val="20000"/>
              </a:spcBef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O nome do(s) autor(es) deve(m) estar centralizado(s), com fonte </a:t>
            </a:r>
            <a:r>
              <a:rPr lang="pt-BR" altLang="pt-BR" sz="2800" dirty="0" err="1">
                <a:solidFill>
                  <a:srgbClr val="000000"/>
                </a:solidFill>
              </a:rPr>
              <a:t>Verdana</a:t>
            </a:r>
            <a:r>
              <a:rPr lang="pt-BR" altLang="pt-BR" sz="2800" dirty="0">
                <a:solidFill>
                  <a:srgbClr val="000000"/>
                </a:solidFill>
              </a:rPr>
              <a:t>, tamanho 32, negrito e itálico. Para mais de um autor, os nomes deverão estar dispostos na mesma linha e separados por vírgulas. Inicialmente, apresenta-se o sobrenome, em caixa alta, seguido do restante do nome.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 	As dimensões padrão do Pôster devem ser de 90cm de largura, com 120 cm de altura.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Não será permitida apresentação por terceiros (não autores). Os trabalhos de Iniciação Científica devem ser apresentados pelo discente, acompanhado pelo orientador.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O autor do trabalho deverá permanecer junto ao pôster durante o período da apresentação, junto com o respectivo orientador, para responder às questões dos interessados.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 	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62B2C4E-1FA1-47D6-BACC-DA15F333F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4855" y="16137553"/>
            <a:ext cx="12576785" cy="7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2060" tIns="53071" rIns="102060" bIns="53071">
            <a:spAutoFit/>
          </a:bodyPr>
          <a:lstStyle>
            <a:lvl1pPr defTabSz="509588">
              <a:spcBef>
                <a:spcPct val="20000"/>
              </a:spcBef>
              <a:buChar char="•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09588">
              <a:spcBef>
                <a:spcPct val="20000"/>
              </a:spcBef>
              <a:buChar char="–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09588">
              <a:spcBef>
                <a:spcPct val="20000"/>
              </a:spcBef>
              <a:buChar char="•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09588">
              <a:spcBef>
                <a:spcPct val="20000"/>
              </a:spcBef>
              <a:buChar char="–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09588">
              <a:spcBef>
                <a:spcPct val="20000"/>
              </a:spcBef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263"/>
              </a:spcBef>
              <a:buClr>
                <a:srgbClr val="000000"/>
              </a:buClr>
              <a:buNone/>
            </a:pPr>
            <a:r>
              <a:rPr lang="en-GB" altLang="pt-BR" sz="44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CONCLUSÕES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28703765-9FA5-4A62-9704-675C4C666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4851" y="17178952"/>
            <a:ext cx="12927586" cy="71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060" tIns="53071" rIns="102060" bIns="53071"/>
          <a:lstStyle>
            <a:lvl1pPr defTabSz="509588">
              <a:spcBef>
                <a:spcPct val="20000"/>
              </a:spcBef>
              <a:buChar char="•"/>
              <a:tabLst>
                <a:tab pos="1171575" algn="l"/>
                <a:tab pos="11406188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09588">
              <a:spcBef>
                <a:spcPct val="20000"/>
              </a:spcBef>
              <a:buChar char="–"/>
              <a:tabLst>
                <a:tab pos="1171575" algn="l"/>
                <a:tab pos="11406188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09588">
              <a:spcBef>
                <a:spcPct val="20000"/>
              </a:spcBef>
              <a:buChar char="•"/>
              <a:tabLst>
                <a:tab pos="1171575" algn="l"/>
                <a:tab pos="11406188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09588">
              <a:spcBef>
                <a:spcPct val="20000"/>
              </a:spcBef>
              <a:buChar char="–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09588">
              <a:spcBef>
                <a:spcPct val="20000"/>
              </a:spcBef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519093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 Incluir as conclusões do trabalho. Manter fonte Arial, tamanho mínimo 28.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D36EFD44-F33F-4EEE-B1B4-DAB1BB8C3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5477" y="29126476"/>
            <a:ext cx="13006960" cy="7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2060" tIns="53071" rIns="102060" bIns="53071">
            <a:spAutoFit/>
          </a:bodyPr>
          <a:lstStyle>
            <a:lvl1pPr defTabSz="509588">
              <a:spcBef>
                <a:spcPct val="20000"/>
              </a:spcBef>
              <a:buChar char="•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09588">
              <a:spcBef>
                <a:spcPct val="20000"/>
              </a:spcBef>
              <a:buChar char="–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09588">
              <a:spcBef>
                <a:spcPct val="20000"/>
              </a:spcBef>
              <a:buChar char="•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09588">
              <a:spcBef>
                <a:spcPct val="20000"/>
              </a:spcBef>
              <a:buChar char="–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09588">
              <a:spcBef>
                <a:spcPct val="20000"/>
              </a:spcBef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263"/>
              </a:spcBef>
              <a:buClr>
                <a:srgbClr val="000000"/>
              </a:buClr>
              <a:buNone/>
            </a:pPr>
            <a:r>
              <a:rPr lang="en-GB" altLang="pt-BR" sz="44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REFERÊNCIAS, VERDANA, FONTE 44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4D97904B-7DCE-4799-A361-96BC4ED6E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8030" y="29972611"/>
            <a:ext cx="13117513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060" tIns="53071" rIns="102060" bIns="53071"/>
          <a:lstStyle>
            <a:lvl1pPr defTabSz="509588">
              <a:spcBef>
                <a:spcPct val="20000"/>
              </a:spcBef>
              <a:buChar char="•"/>
              <a:tabLst>
                <a:tab pos="1171575" algn="l"/>
                <a:tab pos="11406188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09588">
              <a:spcBef>
                <a:spcPct val="20000"/>
              </a:spcBef>
              <a:buChar char="–"/>
              <a:tabLst>
                <a:tab pos="1171575" algn="l"/>
                <a:tab pos="11406188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09588">
              <a:spcBef>
                <a:spcPct val="20000"/>
              </a:spcBef>
              <a:buChar char="•"/>
              <a:tabLst>
                <a:tab pos="1171575" algn="l"/>
                <a:tab pos="11406188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09588">
              <a:spcBef>
                <a:spcPct val="20000"/>
              </a:spcBef>
              <a:buChar char="–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09588">
              <a:spcBef>
                <a:spcPct val="20000"/>
              </a:spcBef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As referências devem ser feitas respeitando-se as normas definidas pela ABNT. Somente deverão ser apresentadas as referências citadas no referido pôster.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Nas referências no texto citar o nome do autor e o ano da publicação. Ex.: (SILVA, 2016).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FA08570D-AF6D-49F5-90FC-5BC6DB92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0702" y="24705290"/>
            <a:ext cx="13194286" cy="7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02060" tIns="53071" rIns="102060" bIns="53071">
            <a:spAutoFit/>
          </a:bodyPr>
          <a:lstStyle>
            <a:lvl1pPr defTabSz="509588">
              <a:spcBef>
                <a:spcPct val="20000"/>
              </a:spcBef>
              <a:buChar char="•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09588">
              <a:spcBef>
                <a:spcPct val="20000"/>
              </a:spcBef>
              <a:buChar char="–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09588">
              <a:spcBef>
                <a:spcPct val="20000"/>
              </a:spcBef>
              <a:buChar char="•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09588">
              <a:spcBef>
                <a:spcPct val="20000"/>
              </a:spcBef>
              <a:buChar char="–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09588">
              <a:spcBef>
                <a:spcPct val="20000"/>
              </a:spcBef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1036638" algn="l"/>
                <a:tab pos="2073275" algn="l"/>
                <a:tab pos="3111500" algn="l"/>
                <a:tab pos="4148138" algn="l"/>
                <a:tab pos="5184775" algn="l"/>
                <a:tab pos="6221413" algn="l"/>
                <a:tab pos="7258050" algn="l"/>
                <a:tab pos="8294688" algn="l"/>
                <a:tab pos="9332913" algn="l"/>
                <a:tab pos="10369550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263"/>
              </a:spcBef>
              <a:buClr>
                <a:srgbClr val="000000"/>
              </a:buClr>
              <a:buNone/>
            </a:pPr>
            <a:r>
              <a:rPr lang="en-GB" altLang="pt-BR" sz="44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AGRADECIMENTOS E FINANCIAMENTOS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8E79A4EA-2EDE-4300-8CBB-9CD2EA9E8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5476" y="26108637"/>
            <a:ext cx="13194286" cy="12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060" tIns="53071" rIns="102060" bIns="53071"/>
          <a:lstStyle>
            <a:lvl1pPr defTabSz="509588">
              <a:spcBef>
                <a:spcPct val="20000"/>
              </a:spcBef>
              <a:buChar char="•"/>
              <a:tabLst>
                <a:tab pos="1171575" algn="l"/>
                <a:tab pos="11406188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09588">
              <a:spcBef>
                <a:spcPct val="20000"/>
              </a:spcBef>
              <a:buChar char="–"/>
              <a:tabLst>
                <a:tab pos="1171575" algn="l"/>
                <a:tab pos="11406188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09588">
              <a:spcBef>
                <a:spcPct val="20000"/>
              </a:spcBef>
              <a:buChar char="•"/>
              <a:tabLst>
                <a:tab pos="1171575" algn="l"/>
                <a:tab pos="11406188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09588">
              <a:spcBef>
                <a:spcPct val="20000"/>
              </a:spcBef>
              <a:buChar char="–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09588">
              <a:spcBef>
                <a:spcPct val="20000"/>
              </a:spcBef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No caso de estudantes da Unifei, é obrigatório constar no pôster agradecimentos à universidade e, no caso de alunos bolsistas, ao órgão financiador da bolsa. Outros agradecimentos são opcionais. 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93549885-E3E6-48ED-BCFC-A10CBE964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2277" y="13000980"/>
            <a:ext cx="12927586" cy="287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060" tIns="53071" rIns="102060" bIns="53071"/>
          <a:lstStyle>
            <a:lvl1pPr defTabSz="509588">
              <a:spcBef>
                <a:spcPct val="20000"/>
              </a:spcBef>
              <a:buChar char="•"/>
              <a:tabLst>
                <a:tab pos="1171575" algn="l"/>
                <a:tab pos="11406188" algn="l"/>
              </a:tabLst>
              <a:defRPr sz="1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09588">
              <a:spcBef>
                <a:spcPct val="20000"/>
              </a:spcBef>
              <a:buChar char="–"/>
              <a:tabLst>
                <a:tab pos="1171575" algn="l"/>
                <a:tab pos="11406188" algn="l"/>
              </a:tabLst>
              <a:defRPr sz="1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09588">
              <a:spcBef>
                <a:spcPct val="20000"/>
              </a:spcBef>
              <a:buChar char="•"/>
              <a:tabLst>
                <a:tab pos="1171575" algn="l"/>
                <a:tab pos="11406188" algn="l"/>
              </a:tabLst>
              <a:defRPr sz="1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09588">
              <a:spcBef>
                <a:spcPct val="20000"/>
              </a:spcBef>
              <a:buChar char="–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09588">
              <a:spcBef>
                <a:spcPct val="20000"/>
              </a:spcBef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095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71575" algn="l"/>
                <a:tab pos="11406188" algn="l"/>
              </a:tabLst>
              <a:defRPr sz="9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Continuação do campo referente aos resultados obtidos e análises. Poderão ser inseridos gráficos, tabelas e figuras.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pt-BR" altLang="pt-BR" sz="28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982996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470</Words>
  <Application>Microsoft Office PowerPoint</Application>
  <PresentationFormat>Personalizar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SECOM130-95</dc:creator>
  <cp:lastModifiedBy>Eduardo de Aguiar do Couto</cp:lastModifiedBy>
  <cp:revision>5</cp:revision>
  <dcterms:created xsi:type="dcterms:W3CDTF">2023-09-26T17:08:02Z</dcterms:created>
  <dcterms:modified xsi:type="dcterms:W3CDTF">2023-10-24T15:58:03Z</dcterms:modified>
</cp:coreProperties>
</file>